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09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3"/>
    <p:restoredTop sz="94674"/>
  </p:normalViewPr>
  <p:slideViewPr>
    <p:cSldViewPr snapToGrid="0" snapToObjects="1">
      <p:cViewPr varScale="1">
        <p:scale>
          <a:sx n="160" d="100"/>
          <a:sy n="160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41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71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64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29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18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64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0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20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369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85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59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856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61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882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5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593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813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888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19" r:id="rId10"/>
    <p:sldLayoutId id="2147484120" r:id="rId11"/>
    <p:sldLayoutId id="2147484121" r:id="rId12"/>
    <p:sldLayoutId id="2147484122" r:id="rId13"/>
    <p:sldLayoutId id="2147484123" r:id="rId14"/>
    <p:sldLayoutId id="2147484124" r:id="rId15"/>
    <p:sldLayoutId id="2147484125" r:id="rId16"/>
    <p:sldLayoutId id="214748412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Xp6VW1jwnRM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1D26D-496E-A44E-BABD-C86A31B8E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353881"/>
            <a:ext cx="7197726" cy="794836"/>
          </a:xfrm>
        </p:spPr>
        <p:txBody>
          <a:bodyPr>
            <a:normAutofit fontScale="90000"/>
          </a:bodyPr>
          <a:lstStyle/>
          <a:p>
            <a:r>
              <a:rPr lang="pt-BR" dirty="0"/>
              <a:t>Distopia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AC7AF7-EE2A-5E46-BBC6-2E80DC73F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3264598"/>
            <a:ext cx="7197726" cy="3136202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1"/>
                </a:solidFill>
              </a:rPr>
              <a:t>Seminário de Comunicação e Expressão</a:t>
            </a:r>
          </a:p>
          <a:p>
            <a:r>
              <a:rPr lang="pt-BR" i="1" dirty="0" err="1">
                <a:solidFill>
                  <a:schemeClr val="accent1"/>
                </a:solidFill>
              </a:rPr>
              <a:t>Profº</a:t>
            </a:r>
            <a:r>
              <a:rPr lang="pt-BR" i="1" dirty="0">
                <a:solidFill>
                  <a:schemeClr val="accent1"/>
                </a:solidFill>
              </a:rPr>
              <a:t> </a:t>
            </a:r>
            <a:r>
              <a:rPr lang="pt-BR" i="1" dirty="0"/>
              <a:t>Ricardo </a:t>
            </a:r>
            <a:r>
              <a:rPr lang="pt-BR" i="1" dirty="0" err="1"/>
              <a:t>Iannace</a:t>
            </a:r>
            <a:endParaRPr lang="pt-BR" i="1" dirty="0"/>
          </a:p>
          <a:p>
            <a:endParaRPr lang="pt-BR" i="1" dirty="0"/>
          </a:p>
          <a:p>
            <a:r>
              <a:rPr lang="pt-BR" i="1" dirty="0"/>
              <a:t>BRUNO HARNIK </a:t>
            </a:r>
            <a:r>
              <a:rPr lang="pt-BR" i="1" dirty="0">
                <a:solidFill>
                  <a:schemeClr val="accent1"/>
                </a:solidFill>
              </a:rPr>
              <a:t>1110481823052</a:t>
            </a:r>
            <a:br>
              <a:rPr lang="pt-BR" i="1" dirty="0">
                <a:solidFill>
                  <a:schemeClr val="accent1"/>
                </a:solidFill>
              </a:rPr>
            </a:br>
            <a:r>
              <a:rPr lang="pt-BR" i="1" dirty="0"/>
              <a:t>FERNANDA REIS </a:t>
            </a:r>
            <a:r>
              <a:rPr lang="pt-BR" i="1" dirty="0">
                <a:solidFill>
                  <a:schemeClr val="accent1"/>
                </a:solidFill>
              </a:rPr>
              <a:t>1110481823022</a:t>
            </a:r>
            <a:br>
              <a:rPr lang="pt-BR" i="1" dirty="0">
                <a:solidFill>
                  <a:schemeClr val="accent1"/>
                </a:solidFill>
              </a:rPr>
            </a:br>
            <a:r>
              <a:rPr lang="pt-BR" i="1" dirty="0"/>
              <a:t>LUIZ FERNANDO </a:t>
            </a:r>
            <a:r>
              <a:rPr lang="pt-BR" i="1" dirty="0">
                <a:solidFill>
                  <a:schemeClr val="accent1"/>
                </a:solidFill>
              </a:rPr>
              <a:t>1110481823051</a:t>
            </a:r>
            <a:br>
              <a:rPr lang="pt-BR" i="1" dirty="0">
                <a:solidFill>
                  <a:schemeClr val="accent1"/>
                </a:solidFill>
              </a:rPr>
            </a:br>
            <a:r>
              <a:rPr lang="pt-BR" i="1" dirty="0"/>
              <a:t>PAULO FEITOSA </a:t>
            </a:r>
            <a:r>
              <a:rPr lang="pt-BR" i="1" dirty="0">
                <a:solidFill>
                  <a:schemeClr val="accent1"/>
                </a:solidFill>
              </a:rPr>
              <a:t>1110481812051</a:t>
            </a:r>
            <a:br>
              <a:rPr lang="pt-BR" i="1" dirty="0">
                <a:solidFill>
                  <a:schemeClr val="accent1"/>
                </a:solidFill>
              </a:rPr>
            </a:br>
            <a:r>
              <a:rPr lang="pt-BR" i="1" dirty="0"/>
              <a:t>ROBSON FERREIRA </a:t>
            </a:r>
            <a:r>
              <a:rPr lang="pt-BR" i="1" dirty="0">
                <a:solidFill>
                  <a:schemeClr val="accent1"/>
                </a:solidFill>
              </a:rPr>
              <a:t>1110481823026</a:t>
            </a:r>
          </a:p>
        </p:txBody>
      </p:sp>
    </p:spTree>
    <p:extLst>
      <p:ext uri="{BB962C8B-B14F-4D97-AF65-F5344CB8AC3E}">
        <p14:creationId xmlns:p14="http://schemas.microsoft.com/office/powerpoint/2010/main" val="25401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3475CE-4F92-724E-BD8D-F49A599A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A1254E-1C1F-D04A-991F-81077F1B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6483"/>
          </a:xfrm>
        </p:spPr>
        <p:txBody>
          <a:bodyPr numCol="2" spcCol="720000">
            <a:noAutofit/>
          </a:bodyPr>
          <a:lstStyle/>
          <a:p>
            <a:pPr>
              <a:lnSpc>
                <a:spcPct val="200000"/>
              </a:lnSpc>
            </a:pPr>
            <a:r>
              <a:rPr lang="pt-BR" sz="2600" dirty="0"/>
              <a:t>Introdução</a:t>
            </a:r>
          </a:p>
          <a:p>
            <a:pPr>
              <a:lnSpc>
                <a:spcPct val="200000"/>
              </a:lnSpc>
            </a:pPr>
            <a:r>
              <a:rPr lang="pt-BR" sz="2600" dirty="0"/>
              <a:t>Definições de dicionário</a:t>
            </a:r>
          </a:p>
          <a:p>
            <a:pPr>
              <a:lnSpc>
                <a:spcPct val="200000"/>
              </a:lnSpc>
            </a:pPr>
            <a:r>
              <a:rPr lang="pt-BR" sz="2600" dirty="0"/>
              <a:t>Conceitos de utopia e distopia</a:t>
            </a:r>
          </a:p>
          <a:p>
            <a:pPr>
              <a:lnSpc>
                <a:spcPct val="200000"/>
              </a:lnSpc>
            </a:pPr>
            <a:r>
              <a:rPr lang="pt-BR" sz="2600" dirty="0"/>
              <a:t>Morfologia da utopia</a:t>
            </a:r>
          </a:p>
          <a:p>
            <a:pPr>
              <a:lnSpc>
                <a:spcPct val="200000"/>
              </a:lnSpc>
            </a:pPr>
            <a:r>
              <a:rPr lang="pt-BR" sz="2600" dirty="0"/>
              <a:t>Contexto histórico</a:t>
            </a:r>
          </a:p>
          <a:p>
            <a:pPr>
              <a:lnSpc>
                <a:spcPct val="200000"/>
              </a:lnSpc>
            </a:pPr>
            <a:r>
              <a:rPr lang="pt-BR" sz="2600" dirty="0" err="1"/>
              <a:t>Retropia</a:t>
            </a:r>
            <a:r>
              <a:rPr lang="pt-BR" sz="2600" dirty="0"/>
              <a:t> de </a:t>
            </a:r>
            <a:r>
              <a:rPr lang="pt-BR" sz="2600" dirty="0" err="1"/>
              <a:t>Baumann</a:t>
            </a:r>
            <a:endParaRPr lang="pt-BR" sz="2600" dirty="0"/>
          </a:p>
          <a:p>
            <a:pPr>
              <a:lnSpc>
                <a:spcPct val="200000"/>
              </a:lnSpc>
            </a:pPr>
            <a:r>
              <a:rPr lang="pt-BR" sz="2600" dirty="0"/>
              <a:t>Obras </a:t>
            </a:r>
            <a:r>
              <a:rPr lang="pt-BR" sz="2600" dirty="0" err="1"/>
              <a:t>distópicas</a:t>
            </a:r>
            <a:endParaRPr lang="pt-BR" sz="2600" dirty="0"/>
          </a:p>
          <a:p>
            <a:pPr>
              <a:lnSpc>
                <a:spcPct val="200000"/>
              </a:lnSpc>
            </a:pPr>
            <a:r>
              <a:rPr lang="pt-BR" sz="2600" dirty="0"/>
              <a:t>Análise do filme: </a:t>
            </a:r>
            <a:r>
              <a:rPr lang="pt-BR" sz="2600" dirty="0" err="1"/>
              <a:t>Wall-E</a:t>
            </a: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3923202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60818-CBAF-B74D-9236-989616499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B41B90-B925-E34C-8173-41D7C2E9C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220153" cy="349540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dirty="0"/>
              <a:t>Um lugar perfeito para todas as pessoas que vivem felizes e em harmonia pode ser considerada uma visão simplista do conceito de </a:t>
            </a:r>
            <a:r>
              <a:rPr lang="pt-BR" b="1" dirty="0"/>
              <a:t>utopia</a:t>
            </a:r>
            <a:r>
              <a:rPr lang="pt-BR" dirty="0"/>
              <a:t>, pois definir a perfeição que satisfaça a todos é algo complexo e não existe uma fórmula para isso.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Já as </a:t>
            </a:r>
            <a:r>
              <a:rPr lang="pt-BR" b="1" dirty="0"/>
              <a:t>distopias</a:t>
            </a:r>
            <a:r>
              <a:rPr lang="pt-BR" dirty="0"/>
              <a:t>, podem surgir de visões trágicas do futuro ou, até mesmo, de conceitos de utopias que, certamente, não agradariam a todos.</a:t>
            </a:r>
          </a:p>
        </p:txBody>
      </p:sp>
      <p:pic>
        <p:nvPicPr>
          <p:cNvPr id="4" name="Sobre Utopias_ Rubem Alves e Darcy Ribeiro">
            <a:hlinkClick r:id="" action="ppaction://media"/>
            <a:extLst>
              <a:ext uri="{FF2B5EF4-FFF2-40B4-BE49-F238E27FC236}">
                <a16:creationId xmlns:a16="http://schemas.microsoft.com/office/drawing/2014/main" id="{D2661C7A-0EB8-794F-8C10-E4819465D6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63478" y="1144324"/>
            <a:ext cx="5393441" cy="4045081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30C7EDF-3BA1-D74D-AD97-C2996B7A8EE4}"/>
              </a:ext>
            </a:extLst>
          </p:cNvPr>
          <p:cNvSpPr txBox="1">
            <a:spLocks/>
          </p:cNvSpPr>
          <p:nvPr/>
        </p:nvSpPr>
        <p:spPr>
          <a:xfrm>
            <a:off x="5963478" y="5189405"/>
            <a:ext cx="5393441" cy="11318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pt-BR" sz="1400" dirty="0"/>
              <a:t>Diálogos Impertinentes – A Utopia</a:t>
            </a:r>
            <a:br>
              <a:rPr lang="pt-BR" sz="1400" dirty="0">
                <a:solidFill>
                  <a:schemeClr val="accent1"/>
                </a:solidFill>
              </a:rPr>
            </a:br>
            <a:r>
              <a:rPr lang="pt-BR" sz="1400" dirty="0">
                <a:solidFill>
                  <a:schemeClr val="accent1"/>
                </a:solidFill>
              </a:rPr>
              <a:t>Rubem Alves e Darcy Ribeiro</a:t>
            </a:r>
          </a:p>
          <a:p>
            <a:pPr marL="0" indent="0" algn="r">
              <a:buNone/>
            </a:pPr>
            <a:r>
              <a:rPr lang="pt-BR" sz="1400" dirty="0">
                <a:solidFill>
                  <a:schemeClr val="accent1"/>
                </a:solidFill>
              </a:rPr>
              <a:t>Folha e PUC-SP</a:t>
            </a:r>
            <a:br>
              <a:rPr lang="pt-BR" sz="1400" dirty="0">
                <a:solidFill>
                  <a:schemeClr val="accent1"/>
                </a:solidFill>
              </a:rPr>
            </a:br>
            <a:r>
              <a:rPr lang="pt-BR" sz="1400" dirty="0"/>
              <a:t>Fonte: </a:t>
            </a:r>
            <a:r>
              <a:rPr lang="pt-BR" sz="1400" dirty="0">
                <a:hlinkClick r:id="rId5"/>
              </a:rPr>
              <a:t>https://www.youtube.com/watch?v=Xp6VW1jwnRM</a:t>
            </a:r>
            <a:r>
              <a:rPr lang="pt-BR" sz="1400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568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Amarelo Verd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{08C1E18C-B725-704E-9FB7-2E9E7593590F}tf10001058</Template>
  <TotalTime>67</TotalTime>
  <Words>117</Words>
  <Application>Microsoft Macintosh PowerPoint</Application>
  <PresentationFormat>Widescreen</PresentationFormat>
  <Paragraphs>20</Paragraphs>
  <Slides>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Celestial</vt:lpstr>
      <vt:lpstr>Distopia</vt:lpstr>
      <vt:lpstr>Apresentação</vt:lpstr>
      <vt:lpstr>Utopias e Distopias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Distopia</dc:title>
  <dc:creator>Bruno Harnik</dc:creator>
  <cp:lastModifiedBy>Bruno Harnik</cp:lastModifiedBy>
  <cp:revision>5</cp:revision>
  <dcterms:created xsi:type="dcterms:W3CDTF">2019-06-17T17:06:13Z</dcterms:created>
  <dcterms:modified xsi:type="dcterms:W3CDTF">2019-06-17T18:57:35Z</dcterms:modified>
</cp:coreProperties>
</file>